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sldIdLst>
    <p:sldId id="261" r:id="rId2"/>
    <p:sldId id="260" r:id="rId3"/>
    <p:sldId id="262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35" autoAdjust="0"/>
    <p:restoredTop sz="94660"/>
  </p:normalViewPr>
  <p:slideViewPr>
    <p:cSldViewPr snapToGrid="0">
      <p:cViewPr varScale="1">
        <p:scale>
          <a:sx n="95" d="100"/>
          <a:sy n="95" d="100"/>
        </p:scale>
        <p:origin x="28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6879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8955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4209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9441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7135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8815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385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0593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7072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4588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222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826A76B-EBF9-42A6-81D6-A21174300D11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007B795-B99A-4E36-B54A-7E80C5C45A33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07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.Kumarasamy College of Engineering, Karur :: MKCE">
            <a:extLst>
              <a:ext uri="{FF2B5EF4-FFF2-40B4-BE49-F238E27FC236}">
                <a16:creationId xmlns:a16="http://schemas.microsoft.com/office/drawing/2014/main" id="{24AD23FE-DFC0-E063-4A64-0ED5084A6A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04" y="380675"/>
            <a:ext cx="4443664" cy="129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.Kumarasamy College of Engineering, Karur :: MKCE">
            <a:extLst>
              <a:ext uri="{FF2B5EF4-FFF2-40B4-BE49-F238E27FC236}">
                <a16:creationId xmlns:a16="http://schemas.microsoft.com/office/drawing/2014/main" id="{40488A9B-8A16-D7DC-EEE8-83305C4DD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0569" y="270497"/>
            <a:ext cx="2358189" cy="1497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MKCE ECE Dept">
            <a:extLst>
              <a:ext uri="{FF2B5EF4-FFF2-40B4-BE49-F238E27FC236}">
                <a16:creationId xmlns:a16="http://schemas.microsoft.com/office/drawing/2014/main" id="{53DA373F-5A66-35A9-388A-56AAE9C063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10181"/>
            <a:ext cx="1700464" cy="149726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D672EE9-54AE-5CDB-AB68-51830E49A114}"/>
              </a:ext>
            </a:extLst>
          </p:cNvPr>
          <p:cNvSpPr/>
          <p:nvPr/>
        </p:nvSpPr>
        <p:spPr>
          <a:xfrm>
            <a:off x="900017" y="1793623"/>
            <a:ext cx="10391966" cy="166552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150000"/>
              </a:lnSpc>
              <a:spcBef>
                <a:spcPts val="1200"/>
              </a:spcBef>
            </a:pPr>
            <a:r>
              <a:rPr lang="en-US" sz="3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RAILWAY COMPARTMENT                             SAFETY SYSTEM USING RF</a:t>
            </a:r>
            <a:endParaRPr lang="en-IN" sz="3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D8BC92-F531-24B8-3D22-8E817728FCA0}"/>
              </a:ext>
            </a:extLst>
          </p:cNvPr>
          <p:cNvSpPr txBox="1"/>
          <p:nvPr/>
        </p:nvSpPr>
        <p:spPr>
          <a:xfrm>
            <a:off x="136355" y="3792081"/>
            <a:ext cx="114792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940659-E66C-829F-F3AA-0BB3ED5A8A4C}"/>
              </a:ext>
            </a:extLst>
          </p:cNvPr>
          <p:cNvSpPr txBox="1"/>
          <p:nvPr/>
        </p:nvSpPr>
        <p:spPr>
          <a:xfrm>
            <a:off x="136355" y="4489988"/>
            <a:ext cx="11479234" cy="1421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b="1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</a:t>
            </a:r>
            <a:r>
              <a:rPr lang="en-IN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CIBI C               (20BEC4027)                                                    DR.G.SHANMUGAVADIVEL M.E., </a:t>
            </a:r>
            <a:r>
              <a:rPr lang="en-IN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Ph.D</a:t>
            </a:r>
            <a:r>
              <a:rPr lang="en-IN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</a:t>
            </a:r>
          </a:p>
          <a:p>
            <a:pPr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DHARUN M     (20BEC4034)                                                               (ASSOCIATE PROFESSOR)</a:t>
            </a:r>
          </a:p>
          <a:p>
            <a:pPr>
              <a:lnSpc>
                <a:spcPct val="150000"/>
              </a:lnSpc>
            </a:pPr>
            <a:r>
              <a:rPr lang="en-IN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RAGUNATH K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(20BEC4310)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6484772-BC68-44D6-EF7A-13F9CBA6BDD0}"/>
              </a:ext>
            </a:extLst>
          </p:cNvPr>
          <p:cNvSpPr/>
          <p:nvPr/>
        </p:nvSpPr>
        <p:spPr>
          <a:xfrm>
            <a:off x="7787274" y="3792080"/>
            <a:ext cx="252703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    GUIDED BY</a:t>
            </a:r>
            <a:endParaRPr lang="en-IN" sz="32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7958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6B9C6-E3BB-2CBE-AD5B-D5B631451B75}"/>
              </a:ext>
            </a:extLst>
          </p:cNvPr>
          <p:cNvSpPr txBox="1"/>
          <p:nvPr/>
        </p:nvSpPr>
        <p:spPr>
          <a:xfrm>
            <a:off x="1941094" y="252908"/>
            <a:ext cx="324050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OBJECTIVES</a:t>
            </a:r>
            <a:endParaRPr lang="en-IN" sz="4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13283D-BF72-0285-F332-3885F363BBB0}"/>
              </a:ext>
            </a:extLst>
          </p:cNvPr>
          <p:cNvSpPr txBox="1"/>
          <p:nvPr/>
        </p:nvSpPr>
        <p:spPr>
          <a:xfrm>
            <a:off x="192505" y="1051251"/>
            <a:ext cx="6320590" cy="50285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Passenger Safety: The system aims to ensure the safety of passengers by continuously monitoring the compartments for various hazards such as fire, smoke, or sudden temperature changes. </a:t>
            </a:r>
          </a:p>
          <a:p>
            <a:pPr marL="285750" indent="-285750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Compliance with Safety Standards: The objective of the RF safety system is to comply with established safety standards and regulations for railway travel.</a:t>
            </a:r>
            <a:endParaRPr lang="en-US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Central Control Systems: The RF safety system can be integrated with the central control systems of the railway network. </a:t>
            </a:r>
          </a:p>
          <a:p>
            <a:pPr marL="285750" indent="-285750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Remote Monitoring and Control: The system allows for remote monitoring and control of compartment safety conditions.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19AB3E-2632-0DB0-3CF6-D848431B2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263" y="894303"/>
            <a:ext cx="5237748" cy="509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601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6F6A3-27E2-01A0-4A5D-27952640D0E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542925"/>
            <a:ext cx="10058400" cy="1020763"/>
          </a:xfrm>
        </p:spPr>
        <p:txBody>
          <a:bodyPr>
            <a:normAutofit/>
          </a:bodyPr>
          <a:lstStyle/>
          <a:p>
            <a:r>
              <a:rPr lang="en-IN" sz="1600" dirty="0"/>
              <a:t>                                                                 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A73DA6-0220-1AB8-1554-7F46F856990A}"/>
              </a:ext>
            </a:extLst>
          </p:cNvPr>
          <p:cNvSpPr txBox="1"/>
          <p:nvPr/>
        </p:nvSpPr>
        <p:spPr>
          <a:xfrm>
            <a:off x="2751439" y="412537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PROJECT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C1FFA5-1B72-559F-A37E-9B70DDE8B17B}"/>
              </a:ext>
            </a:extLst>
          </p:cNvPr>
          <p:cNvSpPr/>
          <p:nvPr/>
        </p:nvSpPr>
        <p:spPr>
          <a:xfrm>
            <a:off x="2010713" y="4868325"/>
            <a:ext cx="228312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TRANSMITTER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D36A88-B0E0-940E-0BBB-F76F277FC406}"/>
              </a:ext>
            </a:extLst>
          </p:cNvPr>
          <p:cNvSpPr/>
          <p:nvPr/>
        </p:nvSpPr>
        <p:spPr>
          <a:xfrm>
            <a:off x="8109994" y="4929880"/>
            <a:ext cx="179530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RECE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IVER</a:t>
            </a:r>
            <a:endParaRPr lang="en-I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D341FB4-A166-E496-8225-5517372EB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694076"/>
            <a:ext cx="3569366" cy="285350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D4336A6-B70C-97B4-21C0-EB8315B516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750327" y="1220835"/>
            <a:ext cx="2827458" cy="382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53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957064-1195-9CFE-3DBD-9474E56422D6}"/>
              </a:ext>
            </a:extLst>
          </p:cNvPr>
          <p:cNvSpPr/>
          <p:nvPr/>
        </p:nvSpPr>
        <p:spPr>
          <a:xfrm flipH="1">
            <a:off x="778042" y="192051"/>
            <a:ext cx="4403558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   ADVANTAGES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D55C9D-EA49-416A-C47E-F6C9D8FC1ED3}"/>
              </a:ext>
            </a:extLst>
          </p:cNvPr>
          <p:cNvSpPr txBox="1"/>
          <p:nvPr/>
        </p:nvSpPr>
        <p:spPr>
          <a:xfrm>
            <a:off x="240630" y="1122471"/>
            <a:ext cx="6112043" cy="46130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37415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Enhanced safety: RF technology enables real-time monitoring of compartments, providing improved safety for passengers and their belongings.</a:t>
            </a:r>
          </a:p>
          <a:p>
            <a:pPr marL="285750" indent="-285750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Quick response: RF-based systems can instantly transmit alerts to the train crew and railway control centers when any abnormal or hazardous event is detected.</a:t>
            </a:r>
          </a:p>
          <a:p>
            <a:pPr marL="285750" indent="-285750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 and flexibility: RF-based safety systems can be easily implemented and scaled up across different compartments or train fleets. </a:t>
            </a:r>
          </a:p>
          <a:p>
            <a:pPr marL="285750" indent="-285750">
              <a:lnSpc>
                <a:spcPct val="150000"/>
              </a:lnSpc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Cost-effective: RF technology is relatively cost-effective compared to other sophisticated safety systems.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DC43CF3-4DE6-4B2C-B82B-9FAA812C10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684" y="961491"/>
            <a:ext cx="5005137" cy="463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461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D5D031-790E-6664-96E9-A7712BE85876}"/>
              </a:ext>
            </a:extLst>
          </p:cNvPr>
          <p:cNvSpPr/>
          <p:nvPr/>
        </p:nvSpPr>
        <p:spPr>
          <a:xfrm>
            <a:off x="1585659" y="200072"/>
            <a:ext cx="329365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APPLICATION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915DBE-0118-598A-2ADC-7442759A22D4}"/>
              </a:ext>
            </a:extLst>
          </p:cNvPr>
          <p:cNvSpPr txBox="1"/>
          <p:nvPr/>
        </p:nvSpPr>
        <p:spPr>
          <a:xfrm>
            <a:off x="336884" y="969513"/>
            <a:ext cx="6096000" cy="50338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Communication: The RF system enables wireless communication between different components within the train, such as passenger compartments, the driver's cabin, and the control center. 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Passenger Tracking: RF tags or devices can be provided to passengers, which transmit signals to track their location within the train. </a:t>
            </a:r>
            <a:endParaRPr lang="en-US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Emergency Alerts: In the event of a safety or security threat, passengers can trigger an emergency alert using RF devices. </a:t>
            </a:r>
            <a:endParaRPr lang="en-US" dirty="0">
              <a:solidFill>
                <a:srgbClr val="374151"/>
              </a:solidFill>
              <a:latin typeface="Söhne"/>
            </a:endParaRP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Surveillance: RF-based cameras or sensors can be installed in compartments to monitor activities and detect suspicious behavior.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00D45A-7157-4D28-D374-3FFF1E93E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804" y="969513"/>
            <a:ext cx="5033879" cy="503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80494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85</TotalTime>
  <Words>329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Söhne</vt:lpstr>
      <vt:lpstr>Times New Roman</vt:lpstr>
      <vt:lpstr>Wingdings</vt:lpstr>
      <vt:lpstr>Retrospect</vt:lpstr>
      <vt:lpstr>PowerPoint Presentation</vt:lpstr>
      <vt:lpstr>PowerPoint Presentation</vt:lpstr>
      <vt:lpstr>                                                                  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 C</dc:creator>
  <cp:lastModifiedBy>C C</cp:lastModifiedBy>
  <cp:revision>1</cp:revision>
  <dcterms:created xsi:type="dcterms:W3CDTF">2023-05-18T08:05:55Z</dcterms:created>
  <dcterms:modified xsi:type="dcterms:W3CDTF">2023-05-18T09:31:50Z</dcterms:modified>
</cp:coreProperties>
</file>

<file path=docProps/thumbnail.jpeg>
</file>